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73" r:id="rId10"/>
    <p:sldId id="27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7" autoAdjust="0"/>
    <p:restoredTop sz="79477" autoAdjust="0"/>
  </p:normalViewPr>
  <p:slideViewPr>
    <p:cSldViewPr>
      <p:cViewPr varScale="1">
        <p:scale>
          <a:sx n="69" d="100"/>
          <a:sy n="69" d="100"/>
        </p:scale>
        <p:origin x="-184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5711B-E27C-4A98-9A55-8A99786C2EED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563B3-6810-4F7E-AFBA-B2CE12CF6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78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/>
              <a:t>Edad recomendada:</a:t>
            </a:r>
            <a:r>
              <a:rPr lang="es-ES" dirty="0" smtClean="0"/>
              <a:t> 1.º a 4.º de Primaria</a:t>
            </a:r>
            <a:br>
              <a:rPr lang="es-ES" dirty="0" smtClean="0"/>
            </a:br>
            <a:r>
              <a:rPr lang="es-ES" b="1" dirty="0" smtClean="0"/>
              <a:t>Duración:</a:t>
            </a:r>
            <a:r>
              <a:rPr lang="es-ES" dirty="0" smtClean="0"/>
              <a:t> 12–15 minutos lectura + 10 minutos diálogo/oración</a:t>
            </a:r>
            <a:br>
              <a:rPr lang="es-ES" dirty="0" smtClean="0"/>
            </a:br>
            <a:r>
              <a:rPr lang="es-ES" b="1" dirty="0" smtClean="0"/>
              <a:t>Objetivo:</a:t>
            </a:r>
            <a:r>
              <a:rPr lang="es-ES" dirty="0" smtClean="0"/>
              <a:t> Despertar empatía por niños que viven su fe con sencillez en contextos difíciles y descubrir la fuerza de la oración.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563B3-6810-4F7E-AFBA-B2CE12CF69B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56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563B3-6810-4F7E-AFBA-B2CE12CF69B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53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1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08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65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17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8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8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9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15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26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49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0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17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s de Estrellas sobre ciudad - Descarga fotos gratis de gran calidad | 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9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2152" y="2204864"/>
            <a:ext cx="9046352" cy="830997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28575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UN NIÑO QUE REZA EN SILENCIO</a:t>
            </a:r>
            <a:endParaRPr lang="es-ES" sz="4800" b="1" cap="none" spc="0" dirty="0">
              <a:ln w="28575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6256" y="6237312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1º a 4º de Primaria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840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1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5405"/>
            <a:ext cx="8172400" cy="68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460985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Lucida Calligraphy" panose="03010101010101010101" pitchFamily="66" charset="0"/>
              </a:rPr>
              <a:t>En un barrio de casitas bajas vivía </a:t>
            </a:r>
            <a:r>
              <a:rPr lang="es-ES" sz="2400" b="1" dirty="0">
                <a:latin typeface="Lucida Calligraphy" panose="03010101010101010101" pitchFamily="66" charset="0"/>
              </a:rPr>
              <a:t>Daniel</a:t>
            </a:r>
            <a:r>
              <a:rPr lang="es-ES" sz="2400" dirty="0">
                <a:latin typeface="Lucida Calligraphy" panose="03010101010101010101" pitchFamily="66" charset="0"/>
              </a:rPr>
              <a:t>, un niño de ocho años</a:t>
            </a:r>
            <a:r>
              <a:rPr lang="es-ES" sz="2400" dirty="0" smtClean="0">
                <a:latin typeface="Lucida Calligraphy" panose="03010101010101010101" pitchFamily="66" charset="0"/>
              </a:rPr>
              <a:t>.</a:t>
            </a:r>
          </a:p>
          <a:p>
            <a:r>
              <a:rPr lang="es-ES" sz="2400" dirty="0">
                <a:latin typeface="Lucida Calligraphy" panose="03010101010101010101" pitchFamily="66" charset="0"/>
              </a:rPr>
              <a:t/>
            </a:r>
            <a:br>
              <a:rPr lang="es-ES" sz="2400" dirty="0">
                <a:latin typeface="Lucida Calligraphy" panose="03010101010101010101" pitchFamily="66" charset="0"/>
              </a:rPr>
            </a:br>
            <a:r>
              <a:rPr lang="es-ES" sz="2400" dirty="0">
                <a:latin typeface="Lucida Calligraphy" panose="03010101010101010101" pitchFamily="66" charset="0"/>
              </a:rPr>
              <a:t>Por la noche, cuando el cielo parecía una manta azul con puntitos, Daniel se arrodillaba junto a su cama, juntaba las manos y decía muy bajito</a:t>
            </a:r>
            <a:r>
              <a:rPr lang="es-ES" sz="2400" dirty="0" smtClean="0">
                <a:latin typeface="Lucida Calligraphy" panose="03010101010101010101" pitchFamily="66" charset="0"/>
              </a:rPr>
              <a:t>:</a:t>
            </a: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dirty="0">
                <a:latin typeface="Lucida Calligraphy" panose="03010101010101010101" pitchFamily="66" charset="0"/>
              </a:rPr>
              <a:t>—“Jesús, gracias por mi familia. Quédate a mi lado mientras duermo.”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84656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5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188640"/>
            <a:ext cx="56886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Lucida Calligraphy" panose="03010101010101010101" pitchFamily="66" charset="0"/>
              </a:rPr>
              <a:t>A Daniel le gustaba mucho rezar con su mamá. Ella le había enseñado que </a:t>
            </a:r>
            <a:r>
              <a:rPr lang="es-ES" sz="2400" b="1" dirty="0">
                <a:latin typeface="Lucida Calligraphy" panose="03010101010101010101" pitchFamily="66" charset="0"/>
              </a:rPr>
              <a:t>Dios escucha incluso cuando uno habla en susurros</a:t>
            </a:r>
            <a:r>
              <a:rPr lang="es-ES" sz="2400" dirty="0">
                <a:latin typeface="Lucida Calligraphy" panose="03010101010101010101" pitchFamily="66" charset="0"/>
              </a:rPr>
              <a:t>. Un día, antes de dormir, su mamá le dijo</a:t>
            </a:r>
            <a:r>
              <a:rPr lang="es-ES" sz="2400" dirty="0" smtClean="0">
                <a:latin typeface="Lucida Calligraphy" panose="03010101010101010101" pitchFamily="66" charset="0"/>
              </a:rPr>
              <a:t>:</a:t>
            </a: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dirty="0">
                <a:latin typeface="Lucida Calligraphy" panose="03010101010101010101" pitchFamily="66" charset="0"/>
              </a:rPr>
              <a:t>—“Hijo, hay lugares donde a las personas les cuesta vivir su fe. A veces, para rezar, tienen que hacerlo </a:t>
            </a:r>
            <a:r>
              <a:rPr lang="es-ES" sz="2400" b="1" dirty="0">
                <a:latin typeface="Lucida Calligraphy" panose="03010101010101010101" pitchFamily="66" charset="0"/>
              </a:rPr>
              <a:t>muy en silencio</a:t>
            </a:r>
            <a:r>
              <a:rPr lang="es-ES" sz="2400" dirty="0">
                <a:latin typeface="Lucida Calligraphy" panose="03010101010101010101" pitchFamily="66" charset="0"/>
              </a:rPr>
              <a:t> y con mucho cuidado. Pero no dejan de amar a Jesús.”</a:t>
            </a:r>
          </a:p>
          <a:p>
            <a:r>
              <a:rPr lang="es-ES" sz="2400" dirty="0">
                <a:latin typeface="Lucida Calligraphy" panose="03010101010101010101" pitchFamily="66" charset="0"/>
              </a:rPr>
              <a:t>—“¿Tienen miedo, mamá?” —preguntó Daniel.</a:t>
            </a:r>
          </a:p>
          <a:p>
            <a:r>
              <a:rPr lang="es-ES" sz="2400" dirty="0">
                <a:latin typeface="Lucida Calligraphy" panose="03010101010101010101" pitchFamily="66" charset="0"/>
              </a:rPr>
              <a:t>—“Sí, a veces. Pero su amor es más grande que el miedo.”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35" y="476672"/>
            <a:ext cx="302271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332656"/>
            <a:ext cx="5040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Lucida Calligraphy" panose="03010101010101010101" pitchFamily="66" charset="0"/>
              </a:rPr>
              <a:t>Al domingo siguiente, Daniel fue a la iglesia con su </a:t>
            </a:r>
            <a:r>
              <a:rPr lang="es-ES" sz="2400" dirty="0" smtClean="0">
                <a:latin typeface="Lucida Calligraphy" panose="03010101010101010101" pitchFamily="66" charset="0"/>
              </a:rPr>
              <a:t>madre.</a:t>
            </a:r>
          </a:p>
          <a:p>
            <a:endParaRPr lang="es-ES" sz="2400" dirty="0" smtClean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Se </a:t>
            </a:r>
            <a:r>
              <a:rPr lang="es-ES" sz="2400" dirty="0">
                <a:latin typeface="Lucida Calligraphy" panose="03010101010101010101" pitchFamily="66" charset="0"/>
              </a:rPr>
              <a:t>sentó en el banco, como siempre. Observó la cruz, las velitas, las personas que cantaban. </a:t>
            </a:r>
            <a:endParaRPr lang="es-ES" sz="2400" dirty="0" smtClean="0">
              <a:latin typeface="Lucida Calligraphy" panose="03010101010101010101" pitchFamily="66" charset="0"/>
            </a:endParaRP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Pensó </a:t>
            </a:r>
            <a:r>
              <a:rPr lang="es-ES" sz="2400" dirty="0">
                <a:latin typeface="Lucida Calligraphy" panose="03010101010101010101" pitchFamily="66" charset="0"/>
              </a:rPr>
              <a:t>en esos niños y niñas de otros países. </a:t>
            </a:r>
            <a:endParaRPr lang="es-ES" sz="2400" dirty="0" smtClean="0">
              <a:latin typeface="Lucida Calligraphy" panose="03010101010101010101" pitchFamily="66" charset="0"/>
            </a:endParaRPr>
          </a:p>
          <a:p>
            <a:endParaRPr lang="es-ES" sz="2400" b="1" dirty="0">
              <a:latin typeface="Lucida Calligraphy" panose="03010101010101010101" pitchFamily="66" charset="0"/>
            </a:endParaRPr>
          </a:p>
          <a:p>
            <a:r>
              <a:rPr lang="es-ES" sz="2400" b="1" dirty="0" smtClean="0">
                <a:latin typeface="Lucida Calligraphy" panose="03010101010101010101" pitchFamily="66" charset="0"/>
              </a:rPr>
              <a:t>Imaginó</a:t>
            </a:r>
            <a:r>
              <a:rPr lang="es-ES" sz="2400" dirty="0" smtClean="0">
                <a:latin typeface="Lucida Calligraphy" panose="03010101010101010101" pitchFamily="66" charset="0"/>
              </a:rPr>
              <a:t> </a:t>
            </a:r>
            <a:r>
              <a:rPr lang="es-ES" sz="2400" dirty="0">
                <a:latin typeface="Lucida Calligraphy" panose="03010101010101010101" pitchFamily="66" charset="0"/>
              </a:rPr>
              <a:t>que también estaban sentados en </a:t>
            </a:r>
            <a:r>
              <a:rPr lang="es-ES" sz="2400" dirty="0" smtClean="0">
                <a:latin typeface="Lucida Calligraphy" panose="03010101010101010101" pitchFamily="66" charset="0"/>
              </a:rPr>
              <a:t>un banco, </a:t>
            </a:r>
            <a:r>
              <a:rPr lang="es-ES" sz="2400" dirty="0">
                <a:latin typeface="Lucida Calligraphy" panose="03010101010101010101" pitchFamily="66" charset="0"/>
              </a:rPr>
              <a:t>con el corazón atento, quizá sin poder cantar fuerte, pero </a:t>
            </a:r>
            <a:r>
              <a:rPr lang="es-ES" sz="2400" b="1" dirty="0">
                <a:latin typeface="Lucida Calligraphy" panose="03010101010101010101" pitchFamily="66" charset="0"/>
              </a:rPr>
              <a:t>rezando por dentro</a:t>
            </a:r>
            <a:r>
              <a:rPr lang="es-ES" sz="2400" dirty="0">
                <a:latin typeface="Lucida Calligraphy" panose="03010101010101010101" pitchFamily="66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17242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260648"/>
            <a:ext cx="49685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Lucida Calligraphy" panose="03010101010101010101" pitchFamily="66" charset="0"/>
              </a:rPr>
              <a:t>Cuando volvió a casa, en el parque, algunos amigos empezaron el partido de siempre. Daniel cogió el balón, se </a:t>
            </a:r>
            <a:r>
              <a:rPr lang="es-ES" sz="2400" dirty="0" smtClean="0">
                <a:latin typeface="Lucida Calligraphy" panose="03010101010101010101" pitchFamily="66" charset="0"/>
              </a:rPr>
              <a:t>rio </a:t>
            </a:r>
            <a:r>
              <a:rPr lang="es-ES" sz="2400" dirty="0">
                <a:latin typeface="Lucida Calligraphy" panose="03010101010101010101" pitchFamily="66" charset="0"/>
              </a:rPr>
              <a:t>con sus compañeros y marcó un gol. </a:t>
            </a:r>
            <a:endParaRPr lang="es-ES" sz="2400" dirty="0" smtClean="0">
              <a:latin typeface="Lucida Calligraphy" panose="03010101010101010101" pitchFamily="66" charset="0"/>
            </a:endParaRP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Después </a:t>
            </a:r>
            <a:r>
              <a:rPr lang="es-ES" sz="2400" dirty="0">
                <a:latin typeface="Lucida Calligraphy" panose="03010101010101010101" pitchFamily="66" charset="0"/>
              </a:rPr>
              <a:t>se sentó un momento en el bordillo y, sin que nadie lo notara, </a:t>
            </a:r>
            <a:r>
              <a:rPr lang="es-ES" sz="2400" b="1" dirty="0">
                <a:latin typeface="Lucida Calligraphy" panose="03010101010101010101" pitchFamily="66" charset="0"/>
              </a:rPr>
              <a:t>cerró los ojos y rezó</a:t>
            </a:r>
            <a:r>
              <a:rPr lang="es-ES" sz="2400" dirty="0">
                <a:latin typeface="Lucida Calligraphy" panose="03010101010101010101" pitchFamily="66" charset="0"/>
              </a:rPr>
              <a:t>:</a:t>
            </a:r>
          </a:p>
          <a:p>
            <a:endParaRPr lang="es-ES" sz="2400" dirty="0" smtClean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—“</a:t>
            </a:r>
            <a:r>
              <a:rPr lang="es-ES" sz="2400" dirty="0">
                <a:latin typeface="Lucida Calligraphy" panose="03010101010101010101" pitchFamily="66" charset="0"/>
              </a:rPr>
              <a:t>Jesús, te ofrezco este juego. Te ofrezco mi alegría. Y, por favor, cuida a los niños que hoy no pueden rezar como yo.”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518" y="404664"/>
            <a:ext cx="323472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77707"/>
            <a:ext cx="856895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Lucida Calligraphy" panose="03010101010101010101" pitchFamily="66" charset="0"/>
              </a:rPr>
              <a:t>Esa tarde, Daniel tuvo una idea. Preparó una </a:t>
            </a:r>
            <a:r>
              <a:rPr lang="es-ES" sz="2400" b="1" dirty="0">
                <a:latin typeface="Lucida Calligraphy" panose="03010101010101010101" pitchFamily="66" charset="0"/>
              </a:rPr>
              <a:t>cajita de cartón</a:t>
            </a:r>
            <a:r>
              <a:rPr lang="es-ES" sz="2400" dirty="0">
                <a:latin typeface="Lucida Calligraphy" panose="03010101010101010101" pitchFamily="66" charset="0"/>
              </a:rPr>
              <a:t> con una pegatina que decía: </a:t>
            </a:r>
            <a:endParaRPr lang="es-ES" sz="2400" dirty="0" smtClean="0">
              <a:latin typeface="Lucida Calligraphy" panose="03010101010101010101" pitchFamily="66" charset="0"/>
            </a:endParaRPr>
          </a:p>
          <a:p>
            <a:endParaRPr lang="es-ES" sz="1000" i="1" dirty="0">
              <a:latin typeface="Lucida Calligraphy" panose="03010101010101010101" pitchFamily="66" charset="0"/>
            </a:endParaRPr>
          </a:p>
          <a:p>
            <a:pPr algn="ctr"/>
            <a:r>
              <a:rPr lang="es-ES" sz="2400" b="1" i="1" u="sng" dirty="0" smtClean="0">
                <a:latin typeface="Lucida Calligraphy" panose="03010101010101010101" pitchFamily="66" charset="0"/>
              </a:rPr>
              <a:t>“Oraciones </a:t>
            </a:r>
            <a:r>
              <a:rPr lang="es-ES" sz="2400" b="1" i="1" u="sng" dirty="0">
                <a:latin typeface="Lucida Calligraphy" panose="03010101010101010101" pitchFamily="66" charset="0"/>
              </a:rPr>
              <a:t>para mis amigos de lejos</a:t>
            </a:r>
            <a:r>
              <a:rPr lang="es-ES" sz="2400" b="1" i="1" u="sng" dirty="0" smtClean="0">
                <a:latin typeface="Lucida Calligraphy" panose="03010101010101010101" pitchFamily="66" charset="0"/>
              </a:rPr>
              <a:t>”</a:t>
            </a:r>
            <a:endParaRPr lang="es-ES" sz="2400" b="1" u="sng" dirty="0" smtClean="0">
              <a:latin typeface="Lucida Calligraphy" panose="03010101010101010101" pitchFamily="66" charset="0"/>
            </a:endParaRPr>
          </a:p>
          <a:p>
            <a:pPr algn="ctr"/>
            <a:endParaRPr lang="es-ES" sz="1000" dirty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Dentro </a:t>
            </a:r>
            <a:r>
              <a:rPr lang="es-ES" sz="2400" dirty="0">
                <a:latin typeface="Lucida Calligraphy" panose="03010101010101010101" pitchFamily="66" charset="0"/>
              </a:rPr>
              <a:t>puso papelitos en blanco. Su plan era sencillo: </a:t>
            </a:r>
            <a:r>
              <a:rPr lang="es-ES" sz="2400" b="1" dirty="0">
                <a:latin typeface="Lucida Calligraphy" panose="03010101010101010101" pitchFamily="66" charset="0"/>
              </a:rPr>
              <a:t>cada día</a:t>
            </a:r>
            <a:r>
              <a:rPr lang="es-ES" sz="2400" dirty="0">
                <a:latin typeface="Lucida Calligraphy" panose="03010101010101010101" pitchFamily="66" charset="0"/>
              </a:rPr>
              <a:t> escribiría una oración pequeña por un país distinto. En la tapa dibujó una </a:t>
            </a:r>
            <a:r>
              <a:rPr lang="es-ES" sz="2400" b="1" dirty="0">
                <a:latin typeface="Lucida Calligraphy" panose="03010101010101010101" pitchFamily="66" charset="0"/>
              </a:rPr>
              <a:t>manitas unidas</a:t>
            </a:r>
            <a:r>
              <a:rPr lang="es-ES" sz="2400" dirty="0">
                <a:latin typeface="Lucida Calligraphy" panose="03010101010101010101" pitchFamily="66" charset="0"/>
              </a:rPr>
              <a:t> y un mundo</a:t>
            </a:r>
            <a:r>
              <a:rPr lang="es-ES" sz="2400" dirty="0" smtClean="0">
                <a:latin typeface="Lucida Calligraphy" panose="03010101010101010101" pitchFamily="66" charset="0"/>
              </a:rPr>
              <a:t>.</a:t>
            </a: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dirty="0">
                <a:latin typeface="Lucida Calligraphy" panose="03010101010101010101" pitchFamily="66" charset="0"/>
              </a:rPr>
              <a:t>Al día siguiente llevó la cajita a clase. Durante el tiempo de silencio, pidió permiso a la maestra:</a:t>
            </a: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—“</a:t>
            </a:r>
            <a:r>
              <a:rPr lang="es-ES" sz="2400" dirty="0">
                <a:latin typeface="Lucida Calligraphy" panose="03010101010101010101" pitchFamily="66" charset="0"/>
              </a:rPr>
              <a:t>Seño, ¿podemos guardar un minuto para pensar en los niños que rezan en silencio?”</a:t>
            </a: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La </a:t>
            </a:r>
            <a:r>
              <a:rPr lang="es-ES" sz="2400" dirty="0">
                <a:latin typeface="Lucida Calligraphy" panose="03010101010101010101" pitchFamily="66" charset="0"/>
              </a:rPr>
              <a:t>maestra sonrió y dijo que sí. </a:t>
            </a:r>
            <a:r>
              <a:rPr lang="es-ES" sz="2400" dirty="0" smtClean="0">
                <a:latin typeface="Lucida Calligraphy" panose="03010101010101010101" pitchFamily="66" charset="0"/>
              </a:rPr>
              <a:t>Toda la clase cerró los ojos. No se oyó ni una silla. Daniel abrió su cajita y, con letra redondita, escribió:</a:t>
            </a:r>
          </a:p>
          <a:p>
            <a:endParaRPr lang="es-ES" sz="1000" dirty="0" smtClean="0">
              <a:latin typeface="Lucida Calligraphy" panose="03010101010101010101" pitchFamily="66" charset="0"/>
            </a:endParaRPr>
          </a:p>
          <a:p>
            <a:pPr algn="ctr"/>
            <a:r>
              <a:rPr lang="es-ES" sz="2400" b="1" dirty="0" smtClean="0">
                <a:latin typeface="Lucida Calligraphy" panose="03010101010101010101" pitchFamily="66" charset="0"/>
              </a:rPr>
              <a:t>“Jesús, acompaña a los que te buscan en silencio. Dales paz y valentía.”</a:t>
            </a:r>
            <a:endParaRPr lang="es-E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6632"/>
            <a:ext cx="72728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Lucida Calligraphy" panose="03010101010101010101" pitchFamily="66" charset="0"/>
              </a:rPr>
              <a:t>Desde entonces, cada noche, Daniel seguía arrodillándose al lado de su cama. A veces tenía miedo de la oscuridad, como todos los niños. </a:t>
            </a: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Pero recordaba las palabras de su mamá: </a:t>
            </a:r>
            <a:r>
              <a:rPr lang="es-ES" sz="2400" b="1" dirty="0" smtClean="0">
                <a:latin typeface="Lucida Calligraphy" panose="03010101010101010101" pitchFamily="66" charset="0"/>
              </a:rPr>
              <a:t>“El amor es más grande que el miedo.”</a:t>
            </a:r>
            <a:r>
              <a:rPr lang="es-ES" sz="2400" dirty="0" smtClean="0">
                <a:latin typeface="Lucida Calligraphy" panose="03010101010101010101" pitchFamily="66" charset="0"/>
              </a:rPr>
              <a:t> Y, cuando juntaba las manos, sentía una luz suave, </a:t>
            </a:r>
            <a:r>
              <a:rPr lang="es-ES" sz="2400" b="1" dirty="0" smtClean="0">
                <a:latin typeface="Lucida Calligraphy" panose="03010101010101010101" pitchFamily="66" charset="0"/>
              </a:rPr>
              <a:t>como si su oración se uniera a muchas otras</a:t>
            </a:r>
            <a:r>
              <a:rPr lang="es-ES" sz="2400" dirty="0" smtClean="0">
                <a:latin typeface="Lucida Calligraphy" panose="03010101010101010101" pitchFamily="66" charset="0"/>
              </a:rPr>
              <a:t> alrededor del mundo, formando una cadena que abrazaba          la Tierra.</a:t>
            </a:r>
          </a:p>
          <a:p>
            <a:endParaRPr lang="es-ES" sz="2400" dirty="0" smtClean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Daniel comprendió que </a:t>
            </a:r>
            <a:r>
              <a:rPr lang="es-ES" sz="2400" b="1" dirty="0" smtClean="0">
                <a:latin typeface="Lucida Calligraphy" panose="03010101010101010101" pitchFamily="66" charset="0"/>
              </a:rPr>
              <a:t>rezar en             silencio también es hablar muy         fuerte</a:t>
            </a:r>
            <a:r>
              <a:rPr lang="es-ES" sz="2400" dirty="0" smtClean="0">
                <a:latin typeface="Lucida Calligraphy" panose="03010101010101010101" pitchFamily="66" charset="0"/>
              </a:rPr>
              <a:t>… pero al corazón de Dios.</a:t>
            </a:r>
          </a:p>
          <a:p>
            <a:endParaRPr lang="es-ES" sz="2400" b="1" dirty="0" smtClean="0">
              <a:latin typeface="Lucida Calligraphy" panose="03010101010101010101" pitchFamily="66" charset="0"/>
            </a:endParaRPr>
          </a:p>
          <a:p>
            <a:r>
              <a:rPr lang="es-ES" sz="2400" b="1" dirty="0" smtClean="0">
                <a:latin typeface="Lucida Calligraphy" panose="03010101010101010101" pitchFamily="66" charset="0"/>
              </a:rPr>
              <a:t>Fin.</a:t>
            </a:r>
            <a:endParaRPr lang="es-ES" sz="2400" dirty="0">
              <a:latin typeface="Lucida Calligraphy" panose="03010101010101010101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56992"/>
            <a:ext cx="2478408" cy="26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8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Imagen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ptos"/>
                <a:cs typeface="Times New Roman" pitchFamily="18" charset="0"/>
              </a:rPr>
              <a:t/>
            </a:r>
            <a:b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ptos"/>
                <a:cs typeface="Times New Roman" pitchFamily="18" charset="0"/>
              </a:rPr>
            </a:b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527268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Diálogo (5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min)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¿Por qué Daniel reza en silencio a veces?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¿Qué cosas te gustaría decirle a Jesús hoy?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¿Cómo podemos acompañar a niños que lo pasan mal por su fe?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Oración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breve (1 min):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“Jesús, cuida de los niños que te rezan en silencio. Haznos valientes para hacer el bien.”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opcional (10 min):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 reparte un dibujo a cada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alumno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que escribe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oración para la cajita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clase.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E9726F9B2AD2428B5F5DA0DDFCE27D" ma:contentTypeVersion="14" ma:contentTypeDescription="Crear nuevo documento." ma:contentTypeScope="" ma:versionID="4a19d4a6783b08077b4d37079c0c9cee">
  <xsd:schema xmlns:xsd="http://www.w3.org/2001/XMLSchema" xmlns:xs="http://www.w3.org/2001/XMLSchema" xmlns:p="http://schemas.microsoft.com/office/2006/metadata/properties" xmlns:ns2="907b4ca2-e0c0-469f-9ddc-3a01af32ffbd" xmlns:ns3="2b59eb36-8243-4eb8-8ac9-b95afd7c8007" targetNamespace="http://schemas.microsoft.com/office/2006/metadata/properties" ma:root="true" ma:fieldsID="7947d1c76e792c04b45a83a03d9ce9df" ns2:_="" ns3:_="">
    <xsd:import namespace="907b4ca2-e0c0-469f-9ddc-3a01af32ffbd"/>
    <xsd:import namespace="2b59eb36-8243-4eb8-8ac9-b95afd7c80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b4ca2-e0c0-469f-9ddc-3a01af32ff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ec9d672c-b206-472a-90fc-fbf493eec6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9eb36-8243-4eb8-8ac9-b95afd7c80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4cf08a8-b93b-484d-a44b-f600e20a8fa9}" ma:internalName="TaxCatchAll" ma:showField="CatchAllData" ma:web="2b59eb36-8243-4eb8-8ac9-b95afd7c80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59eb36-8243-4eb8-8ac9-b95afd7c8007" xsi:nil="true"/>
    <lcf76f155ced4ddcb4097134ff3c332f xmlns="907b4ca2-e0c0-469f-9ddc-3a01af32ffb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2FA3C6-D001-4CEC-99DA-A0AAECED0DB9}"/>
</file>

<file path=customXml/itemProps2.xml><?xml version="1.0" encoding="utf-8"?>
<ds:datastoreItem xmlns:ds="http://schemas.openxmlformats.org/officeDocument/2006/customXml" ds:itemID="{87A147CE-AAE1-4ACE-9F12-1D06CBD43EE0}"/>
</file>

<file path=customXml/itemProps3.xml><?xml version="1.0" encoding="utf-8"?>
<ds:datastoreItem xmlns:ds="http://schemas.openxmlformats.org/officeDocument/2006/customXml" ds:itemID="{4A0F6E5B-6CD2-4D4F-B3FE-CDC47063C72A}"/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585</Words>
  <Application>Microsoft Office PowerPoint</Application>
  <PresentationFormat>Presentación en pantalla (4:3)</PresentationFormat>
  <Paragraphs>53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COLEGIO CRISTO REY</dc:creator>
  <cp:lastModifiedBy>COLEGIO CRISTO REY</cp:lastModifiedBy>
  <cp:revision>10</cp:revision>
  <dcterms:created xsi:type="dcterms:W3CDTF">2026-02-03T11:02:10Z</dcterms:created>
  <dcterms:modified xsi:type="dcterms:W3CDTF">2026-02-19T09:47:30Z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0x0101005BE9726F9B2AD2428B5F5DA0DDFCE27D</vt:lpwstr>
  </property>
</Properties>
</file>