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C4CAB-BD0F-40AF-8EBF-E11F4507D248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F841-ABC3-46B6-92C2-5F5B9BA789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73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Edad recomendada:</a:t>
            </a:r>
            <a:r>
              <a:rPr lang="es-ES" dirty="0" smtClean="0"/>
              <a:t> 5º y 6º de </a:t>
            </a:r>
            <a:r>
              <a:rPr lang="es-ES" dirty="0" err="1" smtClean="0"/>
              <a:t>Educ</a:t>
            </a:r>
            <a:r>
              <a:rPr lang="es-ES" dirty="0" smtClean="0"/>
              <a:t>. Primaria</a:t>
            </a:r>
            <a:br>
              <a:rPr lang="es-ES" dirty="0" smtClean="0"/>
            </a:br>
            <a:r>
              <a:rPr lang="es-ES" b="1" dirty="0" smtClean="0"/>
              <a:t>Duración:</a:t>
            </a:r>
            <a:r>
              <a:rPr lang="es-ES" dirty="0" smtClean="0"/>
              <a:t> 12–15 minutos lectura + 10 minutos diálogo/oración</a:t>
            </a:r>
            <a:br>
              <a:rPr lang="es-ES" dirty="0" smtClean="0"/>
            </a:br>
            <a:r>
              <a:rPr lang="es-ES" b="1" dirty="0" smtClean="0"/>
              <a:t>Objetivo:</a:t>
            </a:r>
            <a:r>
              <a:rPr lang="es-ES" dirty="0" smtClean="0"/>
              <a:t> Despertar empatía por niños que viven su fe con sencillez en contextos difíciles y descubrir la fuerza de la oración.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63B3-6810-4F7E-AFBA-B2CE12CF69B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6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63B3-6810-4F7E-AFBA-B2CE12CF69B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3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51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7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5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55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7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63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8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4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F010-2B86-410A-A2D9-EDB05E01D70F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91F9-9AF4-4965-9DA7-750DDC164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61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 de Estrellas sobre ciudad - Descarga fotos gratis de gran calidad | 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152" y="2204864"/>
            <a:ext cx="9046352" cy="83099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EL VALOR DE LO QUE NO SE VE</a:t>
            </a:r>
            <a:endParaRPr lang="es-ES" sz="4800" b="1" cap="none" spc="0" dirty="0">
              <a:ln w="2857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76256" y="6237312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5º y 6º de Primaria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3985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Comprensión y reflexión personal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descubrió Daniel al conocer que en otros países no es fácil vivir la fe?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cosas da por hechas Daniel que para otros niños no son posibles?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¿Por qué a Daniel le impactó tanto rezar sabiendo que otros no pueden hacerlo libremente?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sentimientos crees que experimentan los niños que deben rezar en secreto?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¿Tú has sentido alguna vez vergüenza, miedo o presión por vivir tu fe? ¿Qué hiciste?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significó para Daniel darse cuenta de que la fuerza de un cristiano a veces está en lo que “no se ve”?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tú pudieras mandar un mensaje a un niño que tiene dificultades para vivir su fe, ¿qué le dirías?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¿Cómo te ayuda este cuento a valorar más la libertad que tienes en tu vida diaria?</a:t>
            </a: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compromiso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pequeño gesto podrías hacer esta semana para vivir tu fe con más valentía?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¿Cómo podría tu clase acompañar espiritualmente a los niños que viven su fe en silencio?</a:t>
            </a:r>
          </a:p>
        </p:txBody>
      </p:sp>
    </p:spTree>
    <p:extLst>
      <p:ext uri="{BB962C8B-B14F-4D97-AF65-F5344CB8AC3E}">
        <p14:creationId xmlns:p14="http://schemas.microsoft.com/office/powerpoint/2010/main" val="41153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16024"/>
            <a:ext cx="4968552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9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96544" cy="68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968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6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84"/>
            <a:ext cx="5040560" cy="68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1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7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04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44"/>
            <a:ext cx="5184576" cy="68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18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"/>
            <a:ext cx="9144000" cy="68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5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4175" t="2818" r="50000" b="48591"/>
          <a:stretch/>
        </p:blipFill>
        <p:spPr>
          <a:xfrm>
            <a:off x="4932040" y="764704"/>
            <a:ext cx="4011910" cy="41764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5536" y="460985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Daniel tenía once años y vivía en un barrio tranquilo, de esos donde los niños juegan al fútbol en la calle y los vecinos se conocen por su nombre.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Le </a:t>
            </a:r>
            <a:r>
              <a:rPr lang="es-ES" sz="2400" dirty="0">
                <a:latin typeface="Lucida Calligraphy" panose="03010101010101010101" pitchFamily="66" charset="0"/>
              </a:rPr>
              <a:t>gustaba mucho el deporte, la música y, aunque no lo contaba a cualquiera, también le gustaba </a:t>
            </a:r>
            <a:r>
              <a:rPr lang="es-ES" sz="2400" b="1" dirty="0">
                <a:latin typeface="Lucida Calligraphy" panose="03010101010101010101" pitchFamily="66" charset="0"/>
              </a:rPr>
              <a:t>rezar antes de dormir</a:t>
            </a:r>
            <a:r>
              <a:rPr lang="es-ES" sz="2400" dirty="0">
                <a:latin typeface="Lucida Calligraphy" panose="03010101010101010101" pitchFamily="66" charset="0"/>
              </a:rPr>
              <a:t>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Era </a:t>
            </a:r>
            <a:r>
              <a:rPr lang="es-ES" sz="2400" dirty="0">
                <a:latin typeface="Lucida Calligraphy" panose="03010101010101010101" pitchFamily="66" charset="0"/>
              </a:rPr>
              <a:t>un momento que le daba paz.</a:t>
            </a:r>
          </a:p>
        </p:txBody>
      </p:sp>
    </p:spTree>
    <p:extLst>
      <p:ext uri="{BB962C8B-B14F-4D97-AF65-F5344CB8AC3E}">
        <p14:creationId xmlns:p14="http://schemas.microsoft.com/office/powerpoint/2010/main" val="4231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88640"/>
            <a:ext cx="56886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Una noche, mientras preparaba la mochila del colegio, su madre le llamó desde la cocina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—Daniel, ven un momento. Quiero enseñarte algo.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Sobre </a:t>
            </a:r>
            <a:r>
              <a:rPr lang="es-ES" sz="2400" dirty="0">
                <a:latin typeface="Lucida Calligraphy" panose="03010101010101010101" pitchFamily="66" charset="0"/>
              </a:rPr>
              <a:t>la mesa había un mapa del mundo y unas tarjetas con nombres de países que él apenas conocía. Su madre le explicó: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</a:t>
            </a:r>
            <a:r>
              <a:rPr lang="es-ES" sz="2400" dirty="0">
                <a:latin typeface="Lucida Calligraphy" panose="03010101010101010101" pitchFamily="66" charset="0"/>
              </a:rPr>
              <a:t>En algunos lugares, vivir la fe no es sencillo. Hay familias que tienen que reunirse en silencio para rezar. A veces no pueden llevar una cruz colgada, ni tener una Biblia sin esconderla</a:t>
            </a:r>
            <a:r>
              <a:rPr lang="es-ES" sz="2400" dirty="0" smtClean="0">
                <a:latin typeface="Lucida Calligraphy" panose="03010101010101010101" pitchFamily="66" charset="0"/>
              </a:rPr>
              <a:t>.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0000" b="50000"/>
          <a:stretch/>
        </p:blipFill>
        <p:spPr>
          <a:xfrm>
            <a:off x="5760132" y="1296144"/>
            <a:ext cx="34203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35669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Lucida Calligraphy" panose="03010101010101010101" pitchFamily="66" charset="0"/>
              </a:rPr>
              <a:t>Daniel frunció el ceño. No entendía cómo algo tan normal para él podía ser peligroso para otros.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—¿Y por qué lo hacen? —preguntó.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—Porque aman a Jesús y no quieren renunciar a Él —respondió su madre—. Aunque tengan miedo, siguen adelante.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Aquella noche Daniel se acostó inquieto. Se arrodilló como siempre junto a la cama, pero esta vez rezó más despacio. </a:t>
            </a:r>
            <a:r>
              <a:rPr lang="es-ES" sz="2400" b="1" dirty="0" smtClean="0">
                <a:latin typeface="Lucida Calligraphy" panose="03010101010101010101" pitchFamily="66" charset="0"/>
              </a:rPr>
              <a:t>Pensó en esos niños que rezaban sin que nadie los escuchara</a:t>
            </a:r>
            <a:r>
              <a:rPr lang="es-ES" sz="2400" dirty="0" smtClean="0">
                <a:latin typeface="Lucida Calligraphy" panose="03010101010101010101" pitchFamily="66" charset="0"/>
              </a:rPr>
              <a:t>, quizá mirando al suelo, quizá con el corazón acelerado. 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Y sintió un pequeño nudo en el estómago. ¿Tendría él ese valor si estuviera en su lugar?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764704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El domingo, en la iglesia, se fijó en cosas que antes pasaban desapercibidas: las puertas abiertas, la gente cantando, la Biblia en el ambón, la cruz visible en la pared.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Todo </a:t>
            </a:r>
            <a:r>
              <a:rPr lang="es-ES" sz="2400" dirty="0">
                <a:latin typeface="Lucida Calligraphy" panose="03010101010101010101" pitchFamily="66" charset="0"/>
              </a:rPr>
              <a:t>estaba ahí, sin miedo.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Se </a:t>
            </a:r>
            <a:r>
              <a:rPr lang="es-ES" sz="2400" dirty="0">
                <a:latin typeface="Lucida Calligraphy" panose="03010101010101010101" pitchFamily="66" charset="0"/>
              </a:rPr>
              <a:t>preguntó cuántas veces había dado por hecho esa libertad.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72" t="49521" r="50000"/>
          <a:stretch/>
        </p:blipFill>
        <p:spPr>
          <a:xfrm>
            <a:off x="4788024" y="1268760"/>
            <a:ext cx="4355976" cy="45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16632"/>
            <a:ext cx="59046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Durante la semana, en clase, surgió un momento de silencio para escribir reflexiones personales. Daniel levantó la mano y preguntó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—Seño, ¿puedo escribir una oración por los niños que no pueden rezar libremente?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La </a:t>
            </a:r>
            <a:r>
              <a:rPr lang="es-ES" sz="2400" dirty="0">
                <a:latin typeface="Lucida Calligraphy" panose="03010101010101010101" pitchFamily="66" charset="0"/>
              </a:rPr>
              <a:t>profesora asintió. Varios compañeros se sorprendieron; otros simplemente sonrieron. </a:t>
            </a:r>
            <a:r>
              <a:rPr lang="es-ES" sz="2400" dirty="0" smtClean="0">
                <a:latin typeface="Lucida Calligraphy" panose="03010101010101010101" pitchFamily="66" charset="0"/>
              </a:rPr>
              <a:t>Daniel </a:t>
            </a:r>
            <a:r>
              <a:rPr lang="es-ES" sz="2400" dirty="0">
                <a:latin typeface="Lucida Calligraphy" panose="03010101010101010101" pitchFamily="66" charset="0"/>
              </a:rPr>
              <a:t>abrió su cuaderno y escribió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b="1" dirty="0">
                <a:latin typeface="Lucida Calligraphy" panose="03010101010101010101" pitchFamily="66" charset="0"/>
              </a:rPr>
              <a:t>“Señor, que nadie tenga que esconder lo que cree. Da fuerza a quienes viven su fe en silencio</a:t>
            </a:r>
            <a:r>
              <a:rPr lang="es-ES" sz="2400" b="1" dirty="0" smtClean="0">
                <a:latin typeface="Lucida Calligraphy" panose="03010101010101010101" pitchFamily="66" charset="0"/>
              </a:rPr>
              <a:t>.”</a:t>
            </a:r>
            <a:endParaRPr lang="es-ES" sz="2400" b="1" dirty="0">
              <a:latin typeface="Lucida Calligraphy" panose="03010101010101010101" pitchFamily="66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0000" t="50000"/>
          <a:stretch/>
        </p:blipFill>
        <p:spPr>
          <a:xfrm>
            <a:off x="6084168" y="980728"/>
            <a:ext cx="30598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79685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Lucida Calligraphy" panose="03010101010101010101" pitchFamily="66" charset="0"/>
              </a:rPr>
              <a:t>Al salir al patio, Daniel escuchó a algunos amigos hablar de videojuegos y competencias deportivas. 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Todo parecía normal, cotidiano. Y sin embargo, mientras jugaba, no podía evitar pensar en cómo su vida estaba llena de cosas que otros niños no podían hacer: ir a misa sin miedo, llevar una pulserita con una cruz, hablar de Dios sin tener que bajar la voz.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Esa tarde tomó una decisión: </a:t>
            </a:r>
            <a:r>
              <a:rPr lang="es-ES" sz="2400" b="1" dirty="0" smtClean="0">
                <a:latin typeface="Lucida Calligraphy" panose="03010101010101010101" pitchFamily="66" charset="0"/>
              </a:rPr>
              <a:t>cada noche</a:t>
            </a:r>
            <a:r>
              <a:rPr lang="es-ES" sz="2400" dirty="0" smtClean="0">
                <a:latin typeface="Lucida Calligraphy" panose="03010101010101010101" pitchFamily="66" charset="0"/>
              </a:rPr>
              <a:t>, además de su oración habitual, dedicaría un minuto a recordar a esos niños. No sabía sus nombres ni sus rostros, pero sí sabía que existían. Y que, de alguna manera, su oración podía acompañarlos.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3543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Lucida Calligraphy" panose="03010101010101010101" pitchFamily="66" charset="0"/>
              </a:rPr>
              <a:t>Con el tiempo, esa costumbre no solo le ayudó a rezar más, sino también a </a:t>
            </a:r>
            <a:r>
              <a:rPr lang="es-ES" sz="2400" b="1" dirty="0" smtClean="0">
                <a:latin typeface="Lucida Calligraphy" panose="03010101010101010101" pitchFamily="66" charset="0"/>
              </a:rPr>
              <a:t>ser más agradecido</a:t>
            </a:r>
            <a:r>
              <a:rPr lang="es-ES" sz="2400" dirty="0" smtClean="0">
                <a:latin typeface="Lucida Calligraphy" panose="03010101010101010101" pitchFamily="66" charset="0"/>
              </a:rPr>
              <a:t>, más consciente y más valiente para vivir su fe en el día a día: en el colegio, con sus amigos, en su familia.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Porque descubrió algo importante:</a:t>
            </a:r>
            <a:br>
              <a:rPr lang="es-ES" sz="2400" dirty="0" smtClean="0">
                <a:latin typeface="Lucida Calligraphy" panose="03010101010101010101" pitchFamily="66" charset="0"/>
              </a:rPr>
            </a:br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b="1" dirty="0" smtClean="0">
                <a:latin typeface="Lucida Calligraphy" panose="03010101010101010101" pitchFamily="66" charset="0"/>
              </a:rPr>
              <a:t>A veces, la fuerza de un cristiano no está en hablar más alto, sino en mantener la fe incluso cuando nadie lo ve.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b="1" dirty="0" smtClean="0">
              <a:latin typeface="Lucida Calligraphy" panose="03010101010101010101" pitchFamily="66" charset="0"/>
            </a:endParaRPr>
          </a:p>
          <a:p>
            <a:r>
              <a:rPr lang="es-ES" sz="2400" b="1" dirty="0" smtClean="0">
                <a:latin typeface="Lucida Calligraphy" panose="03010101010101010101" pitchFamily="66" charset="0"/>
              </a:rPr>
              <a:t>Fin.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E9726F9B2AD2428B5F5DA0DDFCE27D" ma:contentTypeVersion="14" ma:contentTypeDescription="Crear nuevo documento." ma:contentTypeScope="" ma:versionID="4a19d4a6783b08077b4d37079c0c9cee">
  <xsd:schema xmlns:xsd="http://www.w3.org/2001/XMLSchema" xmlns:xs="http://www.w3.org/2001/XMLSchema" xmlns:p="http://schemas.microsoft.com/office/2006/metadata/properties" xmlns:ns2="907b4ca2-e0c0-469f-9ddc-3a01af32ffbd" xmlns:ns3="2b59eb36-8243-4eb8-8ac9-b95afd7c8007" targetNamespace="http://schemas.microsoft.com/office/2006/metadata/properties" ma:root="true" ma:fieldsID="7947d1c76e792c04b45a83a03d9ce9df" ns2:_="" ns3:_="">
    <xsd:import namespace="907b4ca2-e0c0-469f-9ddc-3a01af32ffbd"/>
    <xsd:import namespace="2b59eb36-8243-4eb8-8ac9-b95afd7c8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b4ca2-e0c0-469f-9ddc-3a01af32f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ec9d672c-b206-472a-90fc-fbf493eec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9eb36-8243-4eb8-8ac9-b95afd7c80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cf08a8-b93b-484d-a44b-f600e20a8fa9}" ma:internalName="TaxCatchAll" ma:showField="CatchAllData" ma:web="2b59eb36-8243-4eb8-8ac9-b95afd7c8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59eb36-8243-4eb8-8ac9-b95afd7c8007" xsi:nil="true"/>
    <lcf76f155ced4ddcb4097134ff3c332f xmlns="907b4ca2-e0c0-469f-9ddc-3a01af32ff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91C476-DF2B-4822-8347-AE418AB3BB8C}"/>
</file>

<file path=customXml/itemProps2.xml><?xml version="1.0" encoding="utf-8"?>
<ds:datastoreItem xmlns:ds="http://schemas.openxmlformats.org/officeDocument/2006/customXml" ds:itemID="{1D610D67-0FC9-48B9-AE18-239A2CC03293}"/>
</file>

<file path=customXml/itemProps3.xml><?xml version="1.0" encoding="utf-8"?>
<ds:datastoreItem xmlns:ds="http://schemas.openxmlformats.org/officeDocument/2006/customXml" ds:itemID="{2CB26273-7E0A-428F-91AE-2F6C1DE1F5C0}"/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801</Words>
  <Application>Microsoft Office PowerPoint</Application>
  <PresentationFormat>Presentación en pantalla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 CRISTO REY</dc:creator>
  <cp:lastModifiedBy>COLEGIO CRISTO REY</cp:lastModifiedBy>
  <cp:revision>5</cp:revision>
  <dcterms:created xsi:type="dcterms:W3CDTF">2026-02-19T09:32:40Z</dcterms:created>
  <dcterms:modified xsi:type="dcterms:W3CDTF">2026-02-20T00:54:27Z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0x0101005BE9726F9B2AD2428B5F5DA0DDFCE27D</vt:lpwstr>
  </property>
</Properties>
</file>